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8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mo Pahkala" userId="6890dea2-8f4e-4f1a-9394-a8b296782a20" providerId="ADAL" clId="{C90D1BB3-626D-42A5-9B66-CBFBC59A9AC6}"/>
    <pc:docChg chg="modSld">
      <pc:chgData name="Timo Pahkala" userId="6890dea2-8f4e-4f1a-9394-a8b296782a20" providerId="ADAL" clId="{C90D1BB3-626D-42A5-9B66-CBFBC59A9AC6}" dt="2025-10-10T05:49:29.715" v="4" actId="20577"/>
      <pc:docMkLst>
        <pc:docMk/>
      </pc:docMkLst>
      <pc:sldChg chg="modSp mod">
        <pc:chgData name="Timo Pahkala" userId="6890dea2-8f4e-4f1a-9394-a8b296782a20" providerId="ADAL" clId="{C90D1BB3-626D-42A5-9B66-CBFBC59A9AC6}" dt="2025-10-10T05:49:29.715" v="4" actId="20577"/>
        <pc:sldMkLst>
          <pc:docMk/>
          <pc:sldMk cId="3580451526" sldId="287"/>
        </pc:sldMkLst>
        <pc:spChg chg="mod">
          <ac:chgData name="Timo Pahkala" userId="6890dea2-8f4e-4f1a-9394-a8b296782a20" providerId="ADAL" clId="{C90D1BB3-626D-42A5-9B66-CBFBC59A9AC6}" dt="2025-10-10T05:49:29.715" v="4" actId="20577"/>
          <ac:spMkLst>
            <pc:docMk/>
            <pc:sldMk cId="3580451526" sldId="287"/>
            <ac:spMk id="3" creationId="{F52AAEAC-17CB-DBF7-C3C6-5267A59A77D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078D15E-9BA8-20CE-AA5E-CD75992250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1F3EF14-5648-73A2-7D02-1088A0ABF7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A1DBC52-416D-E5F2-D176-609506C54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AA1EA-BEAF-40BA-A267-30B7C069ACB8}" type="datetimeFigureOut">
              <a:rPr lang="fi-FI" smtClean="0"/>
              <a:t>10.10.2025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6294D86-BDAD-6E7F-36F2-BB90DCB62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71B98F4-D642-FB55-C07C-69EAD9A02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A51DD-5C8F-4584-BAC4-CC4E59B0B5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3494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9083F8C-5796-6F88-F547-106E10A92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9CA43A0-9FBB-A746-B273-73758286C3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DA8472A-03A9-0660-0544-4F2EC8A12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AA1EA-BEAF-40BA-A267-30B7C069ACB8}" type="datetimeFigureOut">
              <a:rPr lang="fi-FI" smtClean="0"/>
              <a:t>10.10.2025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883F4F4-96C5-2389-5485-2BB69A3EF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C9398ED-7382-B594-9252-1D3E07FD8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A51DD-5C8F-4584-BAC4-CC4E59B0B5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9170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7C75D31D-02F3-5063-8FF2-F7F3C0176A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EB39F97-60DC-FCA4-DD75-652F8C1EEE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1D53686-15AE-2DD4-881A-95E8E1F4B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AA1EA-BEAF-40BA-A267-30B7C069ACB8}" type="datetimeFigureOut">
              <a:rPr lang="fi-FI" smtClean="0"/>
              <a:t>10.10.2025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EBE955D-1A02-36A8-9C17-662C6ACCA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AE92646-7DB1-5447-84FC-A496CB6F9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A51DD-5C8F-4584-BAC4-CC4E59B0B5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0951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928F9A1-E036-1BD4-5AEE-ACE0B9830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52098FC-6C36-F8F1-F458-616F9162A1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DD6E828-2112-BC2A-6475-7CB662137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AA1EA-BEAF-40BA-A267-30B7C069ACB8}" type="datetimeFigureOut">
              <a:rPr lang="fi-FI" smtClean="0"/>
              <a:t>10.10.2025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5E38806-2041-8BC6-9A3B-99BE07D1B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7ED63EB-AE09-B3C6-9EBF-E32EB7E7D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A51DD-5C8F-4584-BAC4-CC4E59B0B5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2406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8E678BC-E319-8862-27FF-119E4DE24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2203F44-9B3D-0540-9F84-AB15EED0FD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89BC15B-FC36-9F57-89F6-4F1C7ED57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AA1EA-BEAF-40BA-A267-30B7C069ACB8}" type="datetimeFigureOut">
              <a:rPr lang="fi-FI" smtClean="0"/>
              <a:t>10.10.2025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EBEC4ED-3EEC-3042-D5C9-F27F2F489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6B29866-DD00-B28A-319F-2966B4EF5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A51DD-5C8F-4584-BAC4-CC4E59B0B5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2209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8B83B2-4C8D-E046-5DF5-8217AB0F7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5ACA0B3-1F48-4818-3CF8-BE9BCBC369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B8CB639-A938-BAAB-3790-0799F5A831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5A22565-D8A2-E52D-D13A-38988CA9D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AA1EA-BEAF-40BA-A267-30B7C069ACB8}" type="datetimeFigureOut">
              <a:rPr lang="fi-FI" smtClean="0"/>
              <a:t>10.10.2025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10B9A99-E510-2A62-A9C5-280771C0D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34D0F22-FBA9-D980-A2E4-94DC9825C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A51DD-5C8F-4584-BAC4-CC4E59B0B5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5333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E5458D-39D5-ACCE-4C69-462CF79D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D4A32F4-62AD-4E2F-7169-E2822A4D4E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6E575A5-0BE9-5676-5F29-33E8548F68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72D88F38-0AD8-D82E-BA3A-9DF3127005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0A09DEC-2C81-A48D-55A5-077E51A584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23D8868-C6D9-7FD1-EDFA-86A6694A9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AA1EA-BEAF-40BA-A267-30B7C069ACB8}" type="datetimeFigureOut">
              <a:rPr lang="fi-FI" smtClean="0"/>
              <a:t>10.10.2025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052FF19-CDD2-6649-7A95-DFD3457F7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E4045C82-C3CD-3189-EDB2-44A0B6B69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A51DD-5C8F-4584-BAC4-CC4E59B0B5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9357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AD6549-27AA-F0E7-41F5-D3B67F9FB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36BBEE7-8956-7444-FB6B-8651718AA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AA1EA-BEAF-40BA-A267-30B7C069ACB8}" type="datetimeFigureOut">
              <a:rPr lang="fi-FI" smtClean="0"/>
              <a:t>10.10.2025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7052B5B-C470-84E7-8A32-9C9089463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50032B9-33F2-C7EE-4F25-9E49F23FD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A51DD-5C8F-4584-BAC4-CC4E59B0B5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7753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1B286016-4AE2-00E2-B2A1-F806C9CE6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AA1EA-BEAF-40BA-A267-30B7C069ACB8}" type="datetimeFigureOut">
              <a:rPr lang="fi-FI" smtClean="0"/>
              <a:t>10.10.2025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15BD49F1-3287-3D80-E5C7-A944B1876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E0FE0C6-B021-BE5C-A480-10ADB7116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A51DD-5C8F-4584-BAC4-CC4E59B0B5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2797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F07A6D3-F66D-A1CE-6D4D-AF924CA9B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6049EAB-8FD5-A719-1623-B5791D9497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971AA7A-57FD-1C60-9596-16C6DC5E9B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00A66EF-8DA7-9BC1-DE0C-D3BEFC6D1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AA1EA-BEAF-40BA-A267-30B7C069ACB8}" type="datetimeFigureOut">
              <a:rPr lang="fi-FI" smtClean="0"/>
              <a:t>10.10.2025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CD29641-0604-2B93-F77D-852375210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1AFB979-8234-582C-C03E-8ABA171D7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A51DD-5C8F-4584-BAC4-CC4E59B0B5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8240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4964BBD-6BDA-6E43-30DA-24CDF0F4C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AD28FD17-1CAD-E2C5-DD5C-1C53E23CCE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44EE289-59C5-ABD1-0E0F-8554592D5B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F6A0E07-779C-E761-18BB-89F0EA900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AA1EA-BEAF-40BA-A267-30B7C069ACB8}" type="datetimeFigureOut">
              <a:rPr lang="fi-FI" smtClean="0"/>
              <a:t>10.10.2025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9A866BE-5CB0-840A-4DBA-6858B15F8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8B9CB97-FF1A-28CA-9C44-833010DEE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A51DD-5C8F-4584-BAC4-CC4E59B0B5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1107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30BA066-8209-CDF0-D327-1E3DB2239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9D4399D-13D4-3E78-6D41-CDC3E9FAC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94122E6-84F6-6DF6-B72A-B3964F10AE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4AA1EA-BEAF-40BA-A267-30B7C069ACB8}" type="datetimeFigureOut">
              <a:rPr lang="fi-FI" smtClean="0"/>
              <a:t>10.10.2025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6FC2F7C-AAC5-C944-FFD7-D7D5B71FBA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B1BFA1F-0F05-2698-8A05-9DC436EF64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9A51DD-5C8F-4584-BAC4-CC4E59B0B5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5323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>
            <a:extLst>
              <a:ext uri="{FF2B5EF4-FFF2-40B4-BE49-F238E27FC236}">
                <a16:creationId xmlns:a16="http://schemas.microsoft.com/office/drawing/2014/main" id="{DBE5A46B-3044-4AFE-5016-012D4282E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724" y="1700808"/>
            <a:ext cx="9465076" cy="4464496"/>
          </a:xfrm>
        </p:spPr>
        <p:txBody>
          <a:bodyPr/>
          <a:lstStyle/>
          <a:p>
            <a:pPr marL="109537" indent="0">
              <a:buNone/>
            </a:pPr>
            <a:r>
              <a:rPr lang="fi-FI" sz="13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1. Keskiarvo 0-5p </a:t>
            </a:r>
            <a:br>
              <a:rPr lang="fi-FI" sz="13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</a:br>
            <a:br>
              <a:rPr lang="fi-FI" sz="13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fi-FI" sz="13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Hakijan keskiarvopisteiksi lasketaan hakijan peruskoulun päättötodistuksen </a:t>
            </a:r>
            <a:r>
              <a:rPr lang="fi-FI" sz="1300" b="1" u="sng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lukuaineiden</a:t>
            </a:r>
            <a:r>
              <a:rPr lang="fi-FI" sz="13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arvosanoista muodostuva keskiarvo. Keskiarvo lasketaan sadasosan tarkkuudella. Oppilaitos tai koulutuksen järjestäjä voi lisäksi edellyttää oppilaitoskohtaisen minimikeskiarvon ylittämistä. </a:t>
            </a:r>
            <a:r>
              <a:rPr lang="fi-FI" sz="13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Esim. 7,5 keskiarvolla hakija saa 3,75 pistettä.</a:t>
            </a:r>
            <a:endParaRPr lang="fi-FI" sz="1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09537" indent="0">
              <a:buNone/>
            </a:pPr>
            <a:br>
              <a:rPr lang="fi-FI" sz="13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fi-FI" sz="13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2. Urheilulliset pisteet 0-5p </a:t>
            </a:r>
            <a:r>
              <a:rPr lang="fi-FI" sz="13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  </a:t>
            </a:r>
            <a:br>
              <a:rPr lang="fi-FI" sz="13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</a:br>
            <a:br>
              <a:rPr lang="fi-FI" sz="13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fi-FI" sz="13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Urheilulliset pisteet määräytyvät hakijan lajiliiton ja/tai seuran kautta. Hakija voi saada urheilullisista ansioistaan ja  </a:t>
            </a:r>
            <a:br>
              <a:rPr lang="fi-FI" sz="13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fi-FI" sz="13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urheilulahjakkuudesta 0-5 pistettä. </a:t>
            </a:r>
            <a:endParaRPr lang="fi-FI" sz="1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eaLnBrk="0" fontAlgn="base" hangingPunct="0">
              <a:spcBef>
                <a:spcPts val="400"/>
              </a:spcBef>
              <a:buNone/>
            </a:pPr>
            <a:r>
              <a:rPr lang="fi-FI" sz="13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  Lajiliitto/seurapisteytyksen periaatteet ovat </a:t>
            </a:r>
            <a:r>
              <a:rPr lang="fi-FI" sz="13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kevään 2026</a:t>
            </a:r>
            <a:r>
              <a:rPr lang="fi-FI" sz="13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haussa seuraavat: (tarkennukset mahdollisia) </a:t>
            </a:r>
            <a:endParaRPr lang="fi-FI" sz="1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eaLnBrk="0" fontAlgn="base" hangingPunct="0">
              <a:spcBef>
                <a:spcPts val="400"/>
              </a:spcBef>
              <a:buNone/>
            </a:pPr>
            <a:r>
              <a:rPr lang="fi-FI" sz="13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  5 pistettä</a:t>
            </a:r>
            <a:r>
              <a:rPr lang="fi-FI" sz="13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: lajinsa erityislahjakkuus (lähellä ikäluokkansa kansainvälistä tasoa, joukkuelajeissa johtava pelaaja/urheilija</a:t>
            </a:r>
            <a:br>
              <a:rPr lang="fi-FI" sz="13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fi-FI" sz="13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  maajoukkueessa) </a:t>
            </a:r>
            <a:br>
              <a:rPr lang="fi-FI" sz="13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fi-FI" sz="13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  </a:t>
            </a:r>
            <a:r>
              <a:rPr lang="fi-FI" sz="13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4 pistettä</a:t>
            </a:r>
            <a:r>
              <a:rPr lang="fi-FI" sz="13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: lajinsa lahjakkuus, (ikäluokkansa maajoukkueurheilija, joukkuelajit) maajoukkuevalmennettava, SM</a:t>
            </a:r>
            <a:br>
              <a:rPr lang="fi-FI" sz="13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fi-FI" sz="13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  -mitalitaso  (yksilölajit) </a:t>
            </a:r>
            <a:br>
              <a:rPr lang="fi-FI" sz="13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fi-FI" sz="13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  </a:t>
            </a:r>
            <a:r>
              <a:rPr lang="fi-FI" sz="13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3 pistettä</a:t>
            </a:r>
            <a:r>
              <a:rPr lang="fi-FI" sz="13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: ikäluokkansa maajoukkueeseen kuuluva/kuulunut urheilija, (joukkuelajit) ikäluokassaan </a:t>
            </a:r>
            <a:br>
              <a:rPr lang="fi-FI" sz="13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fi-FI" sz="13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  SM 4-10 sijoilla oleva yksilöurheilija </a:t>
            </a:r>
            <a:br>
              <a:rPr lang="fi-FI" sz="13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fi-FI" sz="13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  2 pistettä</a:t>
            </a:r>
            <a:r>
              <a:rPr lang="fi-FI" sz="13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: Alue/piirijoukkuetason urheilija / ehdolla aluejoukkueeseen. (joukkuelajit) </a:t>
            </a:r>
            <a:br>
              <a:rPr lang="fi-FI" sz="13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fi-FI" sz="13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  On osallistunut lajinsa SM-kilpailuihin. (joukkue/yksilölajit)</a:t>
            </a:r>
            <a:br>
              <a:rPr lang="fi-FI" sz="13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fi-FI" sz="13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  </a:t>
            </a:r>
            <a:r>
              <a:rPr lang="fi-FI" sz="13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0-1 pistettä</a:t>
            </a:r>
            <a:r>
              <a:rPr lang="fi-FI" sz="13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: seuratason aktiivit, ei meriittejä </a:t>
            </a:r>
            <a:br>
              <a:rPr lang="fi-FI" sz="13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</a:br>
            <a:endParaRPr lang="fi-FI" sz="1300" dirty="0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F52AAEAC-17CB-DBF7-C3C6-5267A59A7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fi-FI" sz="2800" dirty="0"/>
            </a:br>
            <a:br>
              <a:rPr lang="fi-FI" sz="2800" dirty="0"/>
            </a:br>
            <a:r>
              <a:rPr lang="fi-FI" sz="2800" b="1" dirty="0"/>
              <a:t>HAKUKRITEERIT KOUVOLAN URHEILUAKATEMIAAN 2026-2027</a:t>
            </a:r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2C6C42AE-C644-78E1-6976-7B364EF325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1814" y="6215064"/>
            <a:ext cx="35385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i-FI" altLang="fi-FI" sz="1800" b="1" dirty="0">
                <a:latin typeface="Bradley Hand ITC" panose="03070402050302030203" pitchFamily="66" charset="0"/>
              </a:rPr>
              <a:t>www.kouvolanurheiluakatemia.fi</a:t>
            </a:r>
            <a:endParaRPr lang="fi-FI" altLang="fi-FI" sz="1800" dirty="0"/>
          </a:p>
        </p:txBody>
      </p:sp>
      <p:pic>
        <p:nvPicPr>
          <p:cNvPr id="6" name="Sisällön paikkamerkki 3" descr="varitunnus">
            <a:extLst>
              <a:ext uri="{FF2B5EF4-FFF2-40B4-BE49-F238E27FC236}">
                <a16:creationId xmlns:a16="http://schemas.microsoft.com/office/drawing/2014/main" id="{7607E545-95A7-F9E5-49DD-A1FB95BC1FE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200" y="116633"/>
            <a:ext cx="2771800" cy="582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32164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>
            <a:extLst>
              <a:ext uri="{FF2B5EF4-FFF2-40B4-BE49-F238E27FC236}">
                <a16:creationId xmlns:a16="http://schemas.microsoft.com/office/drawing/2014/main" id="{DBE5A46B-3044-4AFE-5016-012D4282E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5522" y="1700808"/>
            <a:ext cx="9305278" cy="4306292"/>
          </a:xfrm>
        </p:spPr>
        <p:txBody>
          <a:bodyPr>
            <a:normAutofit lnSpcReduction="10000"/>
          </a:bodyPr>
          <a:lstStyle/>
          <a:p>
            <a:pPr marL="0" indent="0" eaLnBrk="0" fontAlgn="base" hangingPunct="0">
              <a:spcBef>
                <a:spcPts val="400"/>
              </a:spcBef>
              <a:buNone/>
            </a:pPr>
            <a:r>
              <a:rPr lang="fi-FI" sz="14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3. Lajien asiantuntijavalmentajien pisteet 0-2 p </a:t>
            </a:r>
            <a:br>
              <a:rPr lang="fi-FI" sz="14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</a:br>
            <a:br>
              <a:rPr lang="fi-FI" sz="1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fi-FI" sz="1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 pistettä = huippumotivoitunut harjoittelija </a:t>
            </a:r>
            <a:endParaRPr lang="fi-FI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eaLnBrk="0" fontAlgn="base" hangingPunct="0">
              <a:spcBef>
                <a:spcPts val="400"/>
              </a:spcBef>
              <a:buNone/>
            </a:pPr>
            <a:r>
              <a:rPr lang="fi-FI" sz="1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1,5 pistettä = motivoitunut harjoittelija </a:t>
            </a:r>
            <a:endParaRPr lang="fi-FI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eaLnBrk="0" fontAlgn="base" hangingPunct="0">
              <a:spcBef>
                <a:spcPts val="400"/>
              </a:spcBef>
              <a:buNone/>
            </a:pPr>
            <a:r>
              <a:rPr lang="fi-FI" sz="1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1 pistettä = harjoittelumotivaatio on tyydyttävä </a:t>
            </a:r>
            <a:br>
              <a:rPr lang="fi-FI" sz="1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fi-FI" sz="1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0,5 pistettä = harjoittelumotivaatio on välttävä </a:t>
            </a:r>
            <a:endParaRPr lang="fi-FI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eaLnBrk="0" fontAlgn="base" hangingPunct="0">
              <a:spcBef>
                <a:spcPts val="400"/>
              </a:spcBef>
              <a:buNone/>
            </a:pPr>
            <a:r>
              <a:rPr lang="fi-FI" sz="1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0 pistettä = ei osallistu lajinsa harjoituksiin iltaisin tai on liikunnan harrastaja </a:t>
            </a:r>
            <a:br>
              <a:rPr lang="fi-FI" sz="1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</a:br>
            <a:br>
              <a:rPr lang="fi-FI" sz="14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</a:br>
            <a:br>
              <a:rPr lang="fi-FI" sz="14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fi-FI" sz="14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Aloituspaikkoja lukuvuodelle 2026–2027 on yhteensä 64. Aloituspaikoista 32 on korvamerkitty yhteislyseon urheilulinjalaisille, 10 Kouvolan Ammattiopisto </a:t>
            </a:r>
            <a:r>
              <a:rPr lang="fi-FI" sz="1400" b="1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Edukon</a:t>
            </a:r>
            <a:r>
              <a:rPr lang="fi-FI" sz="14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sporttimerkonomilaisille ja 22 muille urheiluakatemialaisille. (Kouvolan Yhteislyseon yleislinja, Iitin lukio ja </a:t>
            </a:r>
            <a:r>
              <a:rPr lang="fi-FI" sz="1400" b="1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EduKon</a:t>
            </a:r>
            <a:r>
              <a:rPr lang="fi-FI" sz="14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muut linjat) Lisäksi jatkuvan haun kautta paikkoja on noin 10-20. (Kouvolan ulkopuolelta muuttavat ja kesken lukuvuotta hakevat) </a:t>
            </a:r>
            <a:endParaRPr lang="fi-FI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eaLnBrk="0" fontAlgn="base" hangingPunct="0">
              <a:spcBef>
                <a:spcPts val="400"/>
              </a:spcBef>
              <a:buNone/>
            </a:pPr>
            <a:br>
              <a:rPr lang="fi-FI" sz="14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fi-FI" sz="14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Pääsy akatemiaan edellyttää hyväksytyksi tulemista opiskelijaksi Kouvolan tai Iitin lukioihin, Kouvolan Ammattiopisto </a:t>
            </a:r>
            <a:r>
              <a:rPr lang="fi-FI" sz="1400" b="1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EduKoon</a:t>
            </a:r>
            <a:r>
              <a:rPr lang="fi-FI" sz="14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tai Kaakkois-Suomen ammattikorkeakouluun. (XAMK) Akatemiaan voi kuulua myös korkeakouluopiskelija avoimessa AMK:ssa tai yliopistossa. (kotipaikka on oltava Kouvola)</a:t>
            </a:r>
            <a:endParaRPr lang="fi-FI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eaLnBrk="0" fontAlgn="base" hangingPunct="0">
              <a:spcBef>
                <a:spcPts val="400"/>
              </a:spcBef>
              <a:buNone/>
            </a:pPr>
            <a:r>
              <a:rPr lang="fi-FI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fi-FI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09537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sz="18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fi-FI" sz="18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i-FI" dirty="0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F52AAEAC-17CB-DBF7-C3C6-5267A59A7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fi-FI" sz="2800" dirty="0"/>
            </a:br>
            <a:br>
              <a:rPr lang="fi-FI" sz="2800" dirty="0"/>
            </a:br>
            <a:r>
              <a:rPr lang="fi-FI" sz="2800" b="1" dirty="0"/>
              <a:t>HAKUKRITEERIT KOUVOLAN URHEILUAKATEMIAAN 2026-2027</a:t>
            </a:r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2C6C42AE-C644-78E1-6976-7B364EF325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1814" y="6215064"/>
            <a:ext cx="35385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i-FI" altLang="fi-FI" sz="1800" b="1" dirty="0">
                <a:latin typeface="Bradley Hand ITC" panose="03070402050302030203" pitchFamily="66" charset="0"/>
              </a:rPr>
              <a:t>www.kouvolanurheiluakatemia.fi</a:t>
            </a:r>
            <a:endParaRPr lang="fi-FI" altLang="fi-FI" sz="1800" dirty="0"/>
          </a:p>
        </p:txBody>
      </p:sp>
      <p:pic>
        <p:nvPicPr>
          <p:cNvPr id="6" name="Sisällön paikkamerkki 3" descr="varitunnus">
            <a:extLst>
              <a:ext uri="{FF2B5EF4-FFF2-40B4-BE49-F238E27FC236}">
                <a16:creationId xmlns:a16="http://schemas.microsoft.com/office/drawing/2014/main" id="{7607E545-95A7-F9E5-49DD-A1FB95BC1FE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200" y="116633"/>
            <a:ext cx="2771800" cy="582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0451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359</Words>
  <Application>Microsoft Office PowerPoint</Application>
  <PresentationFormat>Laajakuva</PresentationFormat>
  <Paragraphs>15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8" baseType="lpstr">
      <vt:lpstr>Arial</vt:lpstr>
      <vt:lpstr>Bradley Hand ITC</vt:lpstr>
      <vt:lpstr>Calibri</vt:lpstr>
      <vt:lpstr>Calibri Light</vt:lpstr>
      <vt:lpstr>Times New Roman</vt:lpstr>
      <vt:lpstr>Office-teema</vt:lpstr>
      <vt:lpstr>  HAKUKRITEERIT KOUVOLAN URHEILUAKATEMIAAN 2026-2027</vt:lpstr>
      <vt:lpstr>  HAKUKRITEERIT KOUVOLAN URHEILUAKATEMIAAN 2026-2027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Timo Pahkala</dc:creator>
  <cp:lastModifiedBy>Timo Pahkala</cp:lastModifiedBy>
  <cp:revision>3</cp:revision>
  <dcterms:created xsi:type="dcterms:W3CDTF">2024-11-28T11:06:30Z</dcterms:created>
  <dcterms:modified xsi:type="dcterms:W3CDTF">2025-10-10T05:49:46Z</dcterms:modified>
</cp:coreProperties>
</file>